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105352"/>
            <a:ext cx="12191999" cy="1473842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 indent="-355600"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13: AGENDA FOR THE 7</a:t>
            </a:r>
            <a:r>
              <a:rPr lang="en-PH" sz="43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</a:t>
            </a:r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MINISTERIAL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155" y="5831652"/>
            <a:ext cx="2263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>
                <a:latin typeface="Arial" panose="020B0604020202020204" pitchFamily="34" charset="0"/>
                <a:cs typeface="Arial" panose="020B0604020202020204" pitchFamily="34" charset="0"/>
              </a:rPr>
              <a:t>Place here Country Logo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71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Co-Chair</a:t>
            </a:r>
            <a:r>
              <a:rPr lang="en-PH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: Philippines</a:t>
            </a:r>
            <a:endParaRPr lang="en-PH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7D22E-E57E-407E-89CA-09EB0C09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Draft MM7 Agenda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B4919-2584-4DFF-8516-0EDE15B9A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Word 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3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7D22E-E57E-407E-89CA-09EB0C09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Draft MM7 Joint Ministerial Statement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B4919-2584-4DFF-8516-0EDE15B9A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Word 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06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63318-45A6-491C-B3BE-624567C24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9036"/>
            <a:ext cx="10515600" cy="1325563"/>
          </a:xfrm>
        </p:spPr>
        <p:txBody>
          <a:bodyPr/>
          <a:lstStyle/>
          <a:p>
            <a:r>
              <a:rPr lang="en-MY" dirty="0"/>
              <a:t>SOM14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3B6E-6101-464A-A0A6-0B4F59201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4599"/>
            <a:ext cx="10515600" cy="3662363"/>
          </a:xfrm>
        </p:spPr>
        <p:txBody>
          <a:bodyPr/>
          <a:lstStyle/>
          <a:p>
            <a:pPr marL="625475" indent="-625475">
              <a:buFont typeface="+mj-lt"/>
              <a:buAutoNum type="arabicPeriod"/>
            </a:pPr>
            <a:r>
              <a:rPr lang="en-US" dirty="0"/>
              <a:t>Agree and approve the agenda for the 7</a:t>
            </a:r>
            <a:r>
              <a:rPr lang="en-US" baseline="30000" dirty="0"/>
              <a:t>th</a:t>
            </a:r>
            <a:r>
              <a:rPr lang="en-US" dirty="0"/>
              <a:t> Ministerial Meeting;</a:t>
            </a:r>
            <a:endParaRPr lang="en-US" sz="3600" dirty="0"/>
          </a:p>
          <a:p>
            <a:pPr marL="625475" indent="-625475">
              <a:buFont typeface="+mj-lt"/>
              <a:buAutoNum type="arabicPeriod"/>
            </a:pPr>
            <a:r>
              <a:rPr lang="en-US" dirty="0"/>
              <a:t>Agree to the draft Joint Ministerial Statement for COM’s consideration in the 7</a:t>
            </a:r>
            <a:r>
              <a:rPr lang="en-US" baseline="30000" dirty="0"/>
              <a:t>th</a:t>
            </a:r>
            <a:r>
              <a:rPr lang="en-US" dirty="0"/>
              <a:t> Ministerial Meeting.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8793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95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Draft MM7 Agenda</vt:lpstr>
      <vt:lpstr>Draft MM7 Joint Ministerial Statement</vt:lpstr>
      <vt:lpstr>SOM14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46</cp:revision>
  <dcterms:created xsi:type="dcterms:W3CDTF">2018-11-08T04:12:31Z</dcterms:created>
  <dcterms:modified xsi:type="dcterms:W3CDTF">2018-12-12T16:12:28Z</dcterms:modified>
</cp:coreProperties>
</file>